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5" r:id="rId7"/>
    <p:sldId id="266" r:id="rId8"/>
    <p:sldId id="26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914"/>
    <p:restoredTop sz="94647"/>
  </p:normalViewPr>
  <p:slideViewPr>
    <p:cSldViewPr snapToGrid="0" snapToObjects="1" showGuides="1">
      <p:cViewPr>
        <p:scale>
          <a:sx n="135" d="100"/>
          <a:sy n="135" d="100"/>
        </p:scale>
        <p:origin x="1040" y="50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FC0B0-E846-B743-B3D6-9FEC06A040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DDA7E0-7EC2-B740-B9D4-1DEBF3DD6E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54B938-8471-C747-AD8E-F24A7A8CC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ACCBB-1D19-8E45-B22A-4585619AF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866D4-46E8-F34D-8A06-40389B539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55651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8D29C-F4E4-0848-9554-3EF6B7B38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B4C42E-0D61-764C-B0A5-5FD68F4688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0BBA58-2AEA-2A48-AFC6-A2AF73AEB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462E85-2EFA-684C-B98E-F2F71865C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DF499-E331-E542-BFE1-627BEEBF8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02757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588D51-4D96-2E45-8541-0B70E7599A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5CC-E809-094A-9888-0A6A25E07D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2FE01-3DBB-5740-8FD1-B2055B331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3D0EA-EB96-2A49-87CD-60930EFC0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8D4EB0-F87A-9D48-9DD8-DCB29ACB9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60617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2EF8C-756A-6142-8C3C-18730A7EC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BE53AC-F7E1-C64D-8983-88FE7F65B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AE3ABE-43FE-1043-9593-B10215BE7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90D53-12D1-C34A-87B5-28AB28F78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B2C84-17C0-E040-A96E-C4DBF724C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66865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78121-CD4A-254B-86BB-A4EE59907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488322-61E1-624C-B57F-68BB05836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3457A-100A-CB4E-A8DB-7A21CF85C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9A5E9-3D9F-7043-96E3-732145BB5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F4508C-9984-F54A-B76C-F18FA85D2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86926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7901D-5E60-7041-BC1D-9C81A4408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33824-0855-4944-A9B7-8049C49B25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1C29BF-FA48-E74C-9575-9886175A71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E57DEA-AE8D-C848-AB6F-7DD861569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BB01F3-C52A-9046-AD68-53702A561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344D9F-8145-9B41-A0E9-4D9511D62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73516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8D8A7-1162-D447-ADAF-C29AA6158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64472F-99CE-9E4C-BE60-281EF89929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74B5D-E240-1746-8733-4A1C4D2A4F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047007-C421-1C48-853B-9605EBA83D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00C384-1062-AD43-815C-0D6BFC2D13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6891CD-B00F-ED41-BA9A-CE0896F9D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93ACDD-B8E1-BA41-B9DA-F74F81F0F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614B79-AD3C-E64B-B677-5F24694AF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32388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4ADC4-898A-3F41-AE15-0D087CFE2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C70C4C-EEB6-5144-A0F0-229A2BB06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370AD9-05A0-C047-BD4A-A5E19CCD7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DF8457-79CD-2147-826C-E0E8D821B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01916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75BAD8-B948-A448-AB3B-8E2A90CA6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943C10-77A9-CA4E-B62E-650AD70AE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188263-02B2-8040-BEC2-695AE0D40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01225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0CEED-7495-174E-89C8-AA53E842C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59801-749C-2445-ABA2-F52CED129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2BD4DE-5D1C-CF40-B7B4-06F1B2037F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816AD-56F5-7249-869B-0F8C702BA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A43F5A-F59D-7943-86F9-6A967BE14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E21D15-FDFA-9E46-8CCA-C93681374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94349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D1B0C-10AC-9149-94DB-555EA377F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63703D-5D85-604A-AACD-57EDA08271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67384A-3288-4B46-BDFB-C465CDEBD8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4523DF-FB86-3C45-8918-8FD9ED11B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7E501A-BA72-BA4C-B701-6AD9CD2D5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C586E-A4E2-5249-A486-583272AD3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63722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96DE99-AADD-F244-B6FA-9CBDC1100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AF2CE-2055-2E45-A3D8-FF3764DB1E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B001B-7478-9F43-9717-37391E8599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3D47F-7CBC-D545-9FB6-0F4B9569BB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A05DF-002C-FC4D-ACF5-A39193C1DE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57038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schvr/partstechai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bot.dialogflow.com/507aa16c-9eaa-42cb-a341-aed4527cd3a7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2898B-B34E-D643-AE33-9008DF72C5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 err="1">
                <a:latin typeface="Sailec" pitchFamily="2" charset="77"/>
              </a:rPr>
              <a:t>Parts</a:t>
            </a:r>
            <a:r>
              <a:rPr lang="es-ES_tradnl" dirty="0">
                <a:latin typeface="Sailec" pitchFamily="2" charset="77"/>
              </a:rPr>
              <a:t> </a:t>
            </a:r>
            <a:r>
              <a:rPr lang="es-ES_tradnl" dirty="0" err="1">
                <a:latin typeface="Sailec" pitchFamily="2" charset="77"/>
              </a:rPr>
              <a:t>Tech</a:t>
            </a:r>
            <a:r>
              <a:rPr lang="es-ES_tradnl" dirty="0">
                <a:latin typeface="Sailec" pitchFamily="2" charset="77"/>
              </a:rPr>
              <a:t>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6ABDFE-9D7B-B14A-9CE2-A265EF18DC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>
                <a:latin typeface="Sailec" pitchFamily="2" charset="77"/>
              </a:rPr>
              <a:t>Gerardo Alcocer</a:t>
            </a:r>
            <a:br>
              <a:rPr lang="es-ES_tradnl" dirty="0">
                <a:latin typeface="Sailec" pitchFamily="2" charset="77"/>
              </a:rPr>
            </a:br>
            <a:r>
              <a:rPr lang="es-ES_tradnl" dirty="0">
                <a:latin typeface="Sailec" pitchFamily="2" charset="77"/>
              </a:rPr>
              <a:t>Mathilde </a:t>
            </a:r>
            <a:r>
              <a:rPr lang="es-ES_tradnl" dirty="0" err="1">
                <a:latin typeface="Sailec" pitchFamily="2" charset="77"/>
              </a:rPr>
              <a:t>Vankelegom</a:t>
            </a:r>
            <a:br>
              <a:rPr lang="es-ES_tradnl" dirty="0">
                <a:latin typeface="Sailec" pitchFamily="2" charset="77"/>
              </a:rPr>
            </a:br>
            <a:r>
              <a:rPr lang="es-ES_tradnl" dirty="0">
                <a:latin typeface="Sailec" pitchFamily="2" charset="77"/>
              </a:rPr>
              <a:t>Oscar </a:t>
            </a:r>
            <a:r>
              <a:rPr lang="es-ES_tradnl" dirty="0" err="1">
                <a:latin typeface="Sailec" pitchFamily="2" charset="77"/>
              </a:rPr>
              <a:t>Chavez</a:t>
            </a:r>
            <a:endParaRPr lang="es-ES_tradnl" dirty="0">
              <a:latin typeface="Sailec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44759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 err="1">
                <a:latin typeface="Sailec" pitchFamily="2" charset="77"/>
              </a:rPr>
              <a:t>Objectives</a:t>
            </a:r>
            <a:endParaRPr lang="es-ES_tradnl" sz="3600" b="1" dirty="0">
              <a:latin typeface="Sailec" pitchFamily="2" charset="77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243D5DE-6194-2641-BF86-0BB41D27F310}"/>
              </a:ext>
            </a:extLst>
          </p:cNvPr>
          <p:cNvSpPr txBox="1">
            <a:spLocks/>
          </p:cNvSpPr>
          <p:nvPr/>
        </p:nvSpPr>
        <p:spPr>
          <a:xfrm>
            <a:off x="838200" y="1167618"/>
            <a:ext cx="10515600" cy="50784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latin typeface="Sailec" pitchFamily="2" charset="77"/>
              </a:rPr>
              <a:t>Facilitate</a:t>
            </a:r>
            <a:r>
              <a:rPr lang="en-US" sz="3200" dirty="0">
                <a:latin typeface="Sailec" pitchFamily="2" charset="77"/>
              </a:rPr>
              <a:t> the look up of automotive parts. 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latin typeface="Sailec" pitchFamily="2" charset="77"/>
              </a:rPr>
              <a:t>Create</a:t>
            </a:r>
            <a:r>
              <a:rPr lang="en-US" sz="3200" dirty="0">
                <a:latin typeface="Sailec" pitchFamily="2" charset="77"/>
              </a:rPr>
              <a:t> a natural interaction, such as a conversational experience.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latin typeface="Sailec" pitchFamily="2" charset="77"/>
              </a:rPr>
              <a:t>Avoid</a:t>
            </a:r>
            <a:r>
              <a:rPr lang="en-US" sz="3200" dirty="0">
                <a:latin typeface="Sailec" pitchFamily="2" charset="77"/>
              </a:rPr>
              <a:t> entry barriers like downloading an app.</a:t>
            </a:r>
          </a:p>
        </p:txBody>
      </p:sp>
    </p:spTree>
    <p:extLst>
      <p:ext uri="{BB962C8B-B14F-4D97-AF65-F5344CB8AC3E}">
        <p14:creationId xmlns:p14="http://schemas.microsoft.com/office/powerpoint/2010/main" val="3248454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 err="1">
                <a:latin typeface="Sailec" pitchFamily="2" charset="77"/>
              </a:rPr>
              <a:t>Goals</a:t>
            </a:r>
            <a:endParaRPr lang="es-ES_tradnl" sz="3600" b="1" dirty="0">
              <a:latin typeface="Sailec" pitchFamily="2" charset="77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243D5DE-6194-2641-BF86-0BB41D27F310}"/>
              </a:ext>
            </a:extLst>
          </p:cNvPr>
          <p:cNvSpPr txBox="1">
            <a:spLocks/>
          </p:cNvSpPr>
          <p:nvPr/>
        </p:nvSpPr>
        <p:spPr>
          <a:xfrm>
            <a:off x="838200" y="1167618"/>
            <a:ext cx="10515600" cy="50784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Integrate the </a:t>
            </a:r>
            <a:r>
              <a:rPr lang="en-US" sz="3200" dirty="0" err="1">
                <a:latin typeface="Sailec" pitchFamily="2" charset="77"/>
              </a:rPr>
              <a:t>PartsTech</a:t>
            </a:r>
            <a:r>
              <a:rPr lang="en-US" sz="3200" dirty="0">
                <a:latin typeface="Sailec" pitchFamily="2" charset="77"/>
              </a:rPr>
              <a:t> API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Create a chatbot on top of the API.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Use NLP to differentiate entities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Create a smart chatbot.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Allow clients to find or quote automotive parts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Track new and potential clients.</a:t>
            </a:r>
          </a:p>
        </p:txBody>
      </p:sp>
    </p:spTree>
    <p:extLst>
      <p:ext uri="{BB962C8B-B14F-4D97-AF65-F5344CB8AC3E}">
        <p14:creationId xmlns:p14="http://schemas.microsoft.com/office/powerpoint/2010/main" val="2624879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 err="1">
                <a:latin typeface="Sailec" pitchFamily="2" charset="77"/>
              </a:rPr>
              <a:t>Flow</a:t>
            </a:r>
            <a:endParaRPr lang="es-ES_tradnl" sz="3600" b="1" dirty="0">
              <a:latin typeface="Sailec" pitchFamily="2" charset="77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D1E3B0-8E2D-C749-9829-6FCC479BD5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073" y="110066"/>
            <a:ext cx="88638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122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534C90D-1E39-E04C-8257-2001CF61DA12}"/>
              </a:ext>
            </a:extLst>
          </p:cNvPr>
          <p:cNvCxnSpPr/>
          <p:nvPr/>
        </p:nvCxnSpPr>
        <p:spPr>
          <a:xfrm>
            <a:off x="4715933" y="2074980"/>
            <a:ext cx="0" cy="4618051"/>
          </a:xfrm>
          <a:prstGeom prst="line">
            <a:avLst/>
          </a:prstGeom>
          <a:ln>
            <a:solidFill>
              <a:schemeClr val="dk1">
                <a:alpha val="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F18FE5A8-BD35-7B4C-9522-4AF7B134C019}"/>
              </a:ext>
            </a:extLst>
          </p:cNvPr>
          <p:cNvSpPr/>
          <p:nvPr/>
        </p:nvSpPr>
        <p:spPr>
          <a:xfrm>
            <a:off x="9125331" y="1167618"/>
            <a:ext cx="2732527" cy="962242"/>
          </a:xfrm>
          <a:prstGeom prst="roundRect">
            <a:avLst>
              <a:gd name="adj" fmla="val 262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CE323F4B-7AD0-5C43-B0D0-807C956DFF87}"/>
              </a:ext>
            </a:extLst>
          </p:cNvPr>
          <p:cNvSpPr/>
          <p:nvPr/>
        </p:nvSpPr>
        <p:spPr>
          <a:xfrm>
            <a:off x="4695638" y="1167618"/>
            <a:ext cx="4461062" cy="962242"/>
          </a:xfrm>
          <a:prstGeom prst="roundRect">
            <a:avLst>
              <a:gd name="adj" fmla="val 26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14F95BA-6C5B-3A44-9910-D684358E2963}"/>
              </a:ext>
            </a:extLst>
          </p:cNvPr>
          <p:cNvSpPr/>
          <p:nvPr/>
        </p:nvSpPr>
        <p:spPr>
          <a:xfrm>
            <a:off x="326304" y="1167619"/>
            <a:ext cx="4389629" cy="962242"/>
          </a:xfrm>
          <a:prstGeom prst="roundRect">
            <a:avLst>
              <a:gd name="adj" fmla="val 262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 err="1">
                <a:latin typeface="Sailec" pitchFamily="2" charset="77"/>
              </a:rPr>
              <a:t>Architecture</a:t>
            </a:r>
            <a:endParaRPr lang="es-ES_tradnl" sz="3600" b="1" dirty="0">
              <a:latin typeface="Sailec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0632AB-7955-874C-8A1D-14C01449B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8967" y="2437680"/>
            <a:ext cx="1908340" cy="4944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24C402-EF36-2E4E-A5E0-4BDA943355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5477" y="2003281"/>
            <a:ext cx="2432223" cy="12465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56970C-E050-554D-A44C-A768C62128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125" y="2985729"/>
            <a:ext cx="701778" cy="6201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34C8BE7-3667-494C-BA16-1EFDB1E8FD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828" y="4274380"/>
            <a:ext cx="1016000" cy="8636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24F28EFA-DE67-2F49-AC3C-98B2B52A3C1E}"/>
              </a:ext>
            </a:extLst>
          </p:cNvPr>
          <p:cNvSpPr txBox="1">
            <a:spLocks/>
          </p:cNvSpPr>
          <p:nvPr/>
        </p:nvSpPr>
        <p:spPr>
          <a:xfrm>
            <a:off x="5044135" y="1200788"/>
            <a:ext cx="2948709" cy="802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dirty="0">
                <a:latin typeface="Sailec" pitchFamily="2" charset="77"/>
              </a:rPr>
              <a:t>Business </a:t>
            </a:r>
            <a:r>
              <a:rPr lang="es-ES_tradnl" sz="1800" dirty="0" err="1">
                <a:latin typeface="Sailec" pitchFamily="2" charset="77"/>
              </a:rPr>
              <a:t>Layer</a:t>
            </a:r>
            <a:endParaRPr lang="es-ES_tradnl" sz="1800" dirty="0">
              <a:latin typeface="Sailec" pitchFamily="2" charset="77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6BC8A13-3062-1843-8CD7-790576C9AB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94900" y="3021679"/>
            <a:ext cx="1358900" cy="1320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32566EF-782D-1B41-9C8F-801AE80006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18489" y="3673789"/>
            <a:ext cx="2606843" cy="1362076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8460CDE0-C5A5-B84D-97D8-B9911B27ACCE}"/>
              </a:ext>
            </a:extLst>
          </p:cNvPr>
          <p:cNvSpPr txBox="1">
            <a:spLocks/>
          </p:cNvSpPr>
          <p:nvPr/>
        </p:nvSpPr>
        <p:spPr>
          <a:xfrm>
            <a:off x="528013" y="1200788"/>
            <a:ext cx="2948709" cy="802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dirty="0" err="1">
                <a:latin typeface="Sailec" pitchFamily="2" charset="77"/>
              </a:rPr>
              <a:t>Presentation</a:t>
            </a:r>
            <a:r>
              <a:rPr lang="es-ES_tradnl" sz="1800" dirty="0">
                <a:latin typeface="Sailec" pitchFamily="2" charset="77"/>
              </a:rPr>
              <a:t> </a:t>
            </a:r>
            <a:r>
              <a:rPr lang="es-ES_tradnl" sz="1800" dirty="0" err="1">
                <a:latin typeface="Sailec" pitchFamily="2" charset="77"/>
              </a:rPr>
              <a:t>Layer</a:t>
            </a:r>
            <a:endParaRPr lang="es-ES_tradnl" sz="1800" dirty="0">
              <a:latin typeface="Sailec" pitchFamily="2" charset="77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A0AC9989-2FAB-C046-9912-F588886E331F}"/>
              </a:ext>
            </a:extLst>
          </p:cNvPr>
          <p:cNvSpPr txBox="1">
            <a:spLocks/>
          </p:cNvSpPr>
          <p:nvPr/>
        </p:nvSpPr>
        <p:spPr>
          <a:xfrm>
            <a:off x="9243291" y="1167618"/>
            <a:ext cx="2948709" cy="802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dirty="0">
                <a:latin typeface="Sailec" pitchFamily="2" charset="77"/>
              </a:rPr>
              <a:t>Data </a:t>
            </a:r>
            <a:r>
              <a:rPr lang="es-ES_tradnl" sz="1800" dirty="0" err="1">
                <a:latin typeface="Sailec" pitchFamily="2" charset="77"/>
              </a:rPr>
              <a:t>Layer</a:t>
            </a:r>
            <a:endParaRPr lang="es-ES_tradnl" sz="1800" dirty="0">
              <a:latin typeface="Sailec" pitchFamily="2" charset="77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36D64DA-F659-3D49-866E-6DA174A9511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78967" y="3809079"/>
            <a:ext cx="1892300" cy="10668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D7B69191-19CC-A749-8F37-195D870A835A}"/>
              </a:ext>
            </a:extLst>
          </p:cNvPr>
          <p:cNvSpPr txBox="1">
            <a:spLocks/>
          </p:cNvSpPr>
          <p:nvPr/>
        </p:nvSpPr>
        <p:spPr>
          <a:xfrm>
            <a:off x="4247572" y="4984598"/>
            <a:ext cx="1523695" cy="6203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b="1" dirty="0" err="1">
                <a:latin typeface="Sailec" pitchFamily="2" charset="77"/>
              </a:rPr>
              <a:t>Dialogflow</a:t>
            </a:r>
            <a:endParaRPr lang="es-ES_tradnl" sz="1800" b="1" dirty="0">
              <a:latin typeface="Sailec" pitchFamily="2" charset="77"/>
            </a:endParaRPr>
          </a:p>
          <a:p>
            <a:r>
              <a:rPr lang="es-ES_tradnl" sz="1800" b="1" dirty="0" err="1">
                <a:latin typeface="Sailec" pitchFamily="2" charset="77"/>
              </a:rPr>
              <a:t>Agent</a:t>
            </a:r>
            <a:endParaRPr lang="es-ES_tradnl" sz="1800" b="1" dirty="0">
              <a:latin typeface="Sailec" pitchFamily="2" charset="77"/>
            </a:endParaRP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8AC0FC87-8208-2F4F-B9E5-73E7F4059DA8}"/>
              </a:ext>
            </a:extLst>
          </p:cNvPr>
          <p:cNvSpPr txBox="1">
            <a:spLocks/>
          </p:cNvSpPr>
          <p:nvPr/>
        </p:nvSpPr>
        <p:spPr>
          <a:xfrm>
            <a:off x="7028479" y="4984598"/>
            <a:ext cx="1523695" cy="6203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b="1" dirty="0">
                <a:latin typeface="Sailec" pitchFamily="2" charset="77"/>
              </a:rPr>
              <a:t>Cloud </a:t>
            </a:r>
            <a:r>
              <a:rPr lang="es-ES_tradnl" sz="1800" b="1" dirty="0" err="1">
                <a:latin typeface="Sailec" pitchFamily="2" charset="77"/>
              </a:rPr>
              <a:t>Functions</a:t>
            </a:r>
            <a:endParaRPr lang="es-ES_tradnl" sz="1800" b="1" dirty="0">
              <a:latin typeface="Sailec" pitchFamily="2" charset="77"/>
            </a:endParaRP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09D1C44C-71D1-C84B-B43E-2FF2566CA4EF}"/>
              </a:ext>
            </a:extLst>
          </p:cNvPr>
          <p:cNvSpPr txBox="1">
            <a:spLocks/>
          </p:cNvSpPr>
          <p:nvPr/>
        </p:nvSpPr>
        <p:spPr>
          <a:xfrm>
            <a:off x="10066724" y="4469474"/>
            <a:ext cx="1523695" cy="6203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b="1" dirty="0" err="1">
                <a:latin typeface="Sailec" pitchFamily="2" charset="77"/>
              </a:rPr>
              <a:t>RESTful</a:t>
            </a:r>
            <a:r>
              <a:rPr lang="es-ES_tradnl" sz="1800" b="1" dirty="0">
                <a:latin typeface="Sailec" pitchFamily="2" charset="77"/>
              </a:rPr>
              <a:t> API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1439635E-F91F-604C-93AB-2E4259617028}"/>
              </a:ext>
            </a:extLst>
          </p:cNvPr>
          <p:cNvSpPr txBox="1">
            <a:spLocks/>
          </p:cNvSpPr>
          <p:nvPr/>
        </p:nvSpPr>
        <p:spPr>
          <a:xfrm>
            <a:off x="593828" y="5226488"/>
            <a:ext cx="1523695" cy="6203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b="1" dirty="0" err="1">
                <a:latin typeface="Sailec" pitchFamily="2" charset="77"/>
              </a:rPr>
              <a:t>Phone</a:t>
            </a:r>
            <a:r>
              <a:rPr lang="es-ES_tradnl" sz="1800" b="1" dirty="0">
                <a:latin typeface="Sailec" pitchFamily="2" charset="77"/>
              </a:rPr>
              <a:t> Interface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7C0B09D3-59E8-C543-8E88-AF30AF39AB91}"/>
              </a:ext>
            </a:extLst>
          </p:cNvPr>
          <p:cNvSpPr txBox="1">
            <a:spLocks/>
          </p:cNvSpPr>
          <p:nvPr/>
        </p:nvSpPr>
        <p:spPr>
          <a:xfrm>
            <a:off x="565547" y="3623928"/>
            <a:ext cx="1523695" cy="6203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b="1" dirty="0" err="1">
                <a:latin typeface="Sailec" pitchFamily="2" charset="77"/>
              </a:rPr>
              <a:t>Telegram</a:t>
            </a:r>
            <a:endParaRPr lang="es-ES_tradnl" sz="1800" b="1" dirty="0">
              <a:latin typeface="Sailec" pitchFamily="2" charset="77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B0E2B48-8916-414E-9FA4-A1571A9EE678}"/>
              </a:ext>
            </a:extLst>
          </p:cNvPr>
          <p:cNvCxnSpPr/>
          <p:nvPr/>
        </p:nvCxnSpPr>
        <p:spPr>
          <a:xfrm>
            <a:off x="2002367" y="3465513"/>
            <a:ext cx="1876600" cy="681872"/>
          </a:xfrm>
          <a:prstGeom prst="straightConnector1">
            <a:avLst/>
          </a:prstGeom>
          <a:ln w="28575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A6C9927-A04E-3346-99E7-101184167710}"/>
              </a:ext>
            </a:extLst>
          </p:cNvPr>
          <p:cNvCxnSpPr>
            <a:cxnSpLocks/>
          </p:cNvCxnSpPr>
          <p:nvPr/>
        </p:nvCxnSpPr>
        <p:spPr>
          <a:xfrm flipV="1">
            <a:off x="1990400" y="4332771"/>
            <a:ext cx="1888567" cy="433290"/>
          </a:xfrm>
          <a:prstGeom prst="straightConnector1">
            <a:avLst/>
          </a:prstGeom>
          <a:ln w="28575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E41ED7D-52D6-1848-86CA-DC18D350E8CB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5771267" y="4342479"/>
            <a:ext cx="1257212" cy="0"/>
          </a:xfrm>
          <a:prstGeom prst="straightConnector1">
            <a:avLst/>
          </a:prstGeom>
          <a:ln w="28575">
            <a:solidFill>
              <a:schemeClr val="bg2">
                <a:lumMod val="9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A51BE03-5464-5049-9CCE-6EAEDF81FFB2}"/>
              </a:ext>
            </a:extLst>
          </p:cNvPr>
          <p:cNvCxnSpPr>
            <a:cxnSpLocks/>
          </p:cNvCxnSpPr>
          <p:nvPr/>
        </p:nvCxnSpPr>
        <p:spPr>
          <a:xfrm>
            <a:off x="8542747" y="4332771"/>
            <a:ext cx="1257212" cy="0"/>
          </a:xfrm>
          <a:prstGeom prst="straightConnector1">
            <a:avLst/>
          </a:prstGeom>
          <a:ln w="28575">
            <a:solidFill>
              <a:schemeClr val="bg2">
                <a:lumMod val="9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568BB00-D9B2-064B-B1AF-2FD01946B7B9}"/>
              </a:ext>
            </a:extLst>
          </p:cNvPr>
          <p:cNvCxnSpPr/>
          <p:nvPr/>
        </p:nvCxnSpPr>
        <p:spPr>
          <a:xfrm>
            <a:off x="9155958" y="2074980"/>
            <a:ext cx="0" cy="4618051"/>
          </a:xfrm>
          <a:prstGeom prst="line">
            <a:avLst/>
          </a:prstGeom>
          <a:ln>
            <a:solidFill>
              <a:schemeClr val="dk1">
                <a:alpha val="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8616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>
                <a:latin typeface="Sailec" pitchFamily="2" charset="77"/>
              </a:rPr>
              <a:t>Demo</a:t>
            </a:r>
          </a:p>
        </p:txBody>
      </p:sp>
      <p:pic>
        <p:nvPicPr>
          <p:cNvPr id="3" name="Untitled">
            <a:hlinkClick r:id="" action="ppaction://media"/>
            <a:extLst>
              <a:ext uri="{FF2B5EF4-FFF2-40B4-BE49-F238E27FC236}">
                <a16:creationId xmlns:a16="http://schemas.microsoft.com/office/drawing/2014/main" id="{52B319C5-7B66-C14B-957A-E2714D5476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70148" y="631628"/>
            <a:ext cx="9068430" cy="566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077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 err="1">
                <a:latin typeface="Sailec" pitchFamily="2" charset="77"/>
              </a:rPr>
              <a:t>Github</a:t>
            </a:r>
            <a:endParaRPr lang="es-ES_tradnl" sz="3600" b="1" dirty="0">
              <a:latin typeface="Sailec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FC101B-C709-8245-9EE3-205F5AEAE5CA}"/>
              </a:ext>
            </a:extLst>
          </p:cNvPr>
          <p:cNvSpPr txBox="1"/>
          <p:nvPr/>
        </p:nvSpPr>
        <p:spPr>
          <a:xfrm>
            <a:off x="1617883" y="3142347"/>
            <a:ext cx="8956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Sailec" pitchFamily="2" charset="77"/>
                <a:hlinkClick r:id="rId2"/>
              </a:rPr>
              <a:t>https://github.com/oschvr/partstechai</a:t>
            </a:r>
            <a:endParaRPr lang="en-US" sz="3600" b="1" dirty="0">
              <a:latin typeface="Sailec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75840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>
                <a:latin typeface="Sailec" pitchFamily="2" charset="77"/>
              </a:rPr>
              <a:t>Links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FC101B-C709-8245-9EE3-205F5AEAE5CA}"/>
              </a:ext>
            </a:extLst>
          </p:cNvPr>
          <p:cNvSpPr txBox="1"/>
          <p:nvPr/>
        </p:nvSpPr>
        <p:spPr>
          <a:xfrm>
            <a:off x="1886835" y="2105397"/>
            <a:ext cx="84183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600" b="1" dirty="0">
                <a:latin typeface="Sailec" pitchFamily="2" charset="77"/>
                <a:hlinkClick r:id="rId2"/>
              </a:rPr>
              <a:t>https://bot.dialogflow.com/507aa16c-9eaa-42cb-a341-aed4527cd3a7</a:t>
            </a:r>
            <a:endParaRPr lang="en-US" sz="3600" b="1" dirty="0">
              <a:latin typeface="Sailec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FD0658-D824-B34A-ABEF-8072E88D1A09}"/>
              </a:ext>
            </a:extLst>
          </p:cNvPr>
          <p:cNvSpPr txBox="1"/>
          <p:nvPr/>
        </p:nvSpPr>
        <p:spPr>
          <a:xfrm>
            <a:off x="1886835" y="3954622"/>
            <a:ext cx="8418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600" b="1" dirty="0">
                <a:latin typeface="Sailec" pitchFamily="2" charset="77"/>
              </a:rPr>
              <a:t>+1 323-364-5637</a:t>
            </a:r>
          </a:p>
        </p:txBody>
      </p:sp>
    </p:spTree>
    <p:extLst>
      <p:ext uri="{BB962C8B-B14F-4D97-AF65-F5344CB8AC3E}">
        <p14:creationId xmlns:p14="http://schemas.microsoft.com/office/powerpoint/2010/main" val="16597226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112</Words>
  <Application>Microsoft Macintosh PowerPoint</Application>
  <PresentationFormat>Widescreen</PresentationFormat>
  <Paragraphs>30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Sailec</vt:lpstr>
      <vt:lpstr>Office Theme</vt:lpstr>
      <vt:lpstr>Parts Tech AI</vt:lpstr>
      <vt:lpstr>Objectives</vt:lpstr>
      <vt:lpstr>Goals</vt:lpstr>
      <vt:lpstr>Flow</vt:lpstr>
      <vt:lpstr>Architecture</vt:lpstr>
      <vt:lpstr>Demo</vt:lpstr>
      <vt:lpstr>Github</vt:lpstr>
      <vt:lpstr>Links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Parts Tech AI</dc:title>
  <dc:creator>Microsoft Office User</dc:creator>
  <cp:lastModifiedBy>Microsoft Office User</cp:lastModifiedBy>
  <cp:revision>7</cp:revision>
  <cp:lastPrinted>2019-04-25T12:35:41Z</cp:lastPrinted>
  <dcterms:created xsi:type="dcterms:W3CDTF">2019-04-25T11:39:42Z</dcterms:created>
  <dcterms:modified xsi:type="dcterms:W3CDTF">2019-04-25T12:41:41Z</dcterms:modified>
</cp:coreProperties>
</file>

<file path=docProps/thumbnail.jpeg>
</file>